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  <p:sldMasterId id="2147483701" r:id="rId3"/>
    <p:sldMasterId id="2147483748" r:id="rId4"/>
  </p:sldMasterIdLst>
  <p:notesMasterIdLst>
    <p:notesMasterId r:id="rId20"/>
  </p:notesMasterIdLst>
  <p:sldIdLst>
    <p:sldId id="256" r:id="rId5"/>
    <p:sldId id="258" r:id="rId6"/>
    <p:sldId id="259" r:id="rId7"/>
    <p:sldId id="270" r:id="rId8"/>
    <p:sldId id="261" r:id="rId9"/>
    <p:sldId id="262" r:id="rId10"/>
    <p:sldId id="260" r:id="rId11"/>
    <p:sldId id="263" r:id="rId12"/>
    <p:sldId id="264" r:id="rId13"/>
    <p:sldId id="265" r:id="rId14"/>
    <p:sldId id="272" r:id="rId15"/>
    <p:sldId id="273" r:id="rId16"/>
    <p:sldId id="266" r:id="rId17"/>
    <p:sldId id="269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FA281E-B20A-4CA0-93D6-B6D6E99C75B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DE77A12E-4DA2-4548-AEF7-3414940BCDD8}">
      <dgm:prSet phldrT="[Text]" phldr="1"/>
      <dgm:spPr/>
      <dgm:t>
        <a:bodyPr/>
        <a:lstStyle/>
        <a:p>
          <a:endParaRPr lang="en-US" dirty="0"/>
        </a:p>
      </dgm:t>
    </dgm:pt>
    <dgm:pt modelId="{CB5277A9-F474-4808-9409-B7F0C98080E1}" type="parTrans" cxnId="{48A77962-8C91-486A-87D7-31BD9F991702}">
      <dgm:prSet/>
      <dgm:spPr/>
      <dgm:t>
        <a:bodyPr/>
        <a:lstStyle/>
        <a:p>
          <a:endParaRPr lang="en-US"/>
        </a:p>
      </dgm:t>
    </dgm:pt>
    <dgm:pt modelId="{847E5D13-B9AD-41E7-A6B2-9C9A3ACB5074}" type="sibTrans" cxnId="{48A77962-8C91-486A-87D7-31BD9F991702}">
      <dgm:prSet/>
      <dgm:spPr/>
      <dgm:t>
        <a:bodyPr/>
        <a:lstStyle/>
        <a:p>
          <a:endParaRPr lang="en-US"/>
        </a:p>
      </dgm:t>
    </dgm:pt>
    <dgm:pt modelId="{9427BB5E-5418-4B49-AE07-DEE746572983}">
      <dgm:prSet phldrT="[Text]" phldr="1"/>
      <dgm:spPr/>
      <dgm:t>
        <a:bodyPr/>
        <a:lstStyle/>
        <a:p>
          <a:endParaRPr lang="en-US" dirty="0"/>
        </a:p>
      </dgm:t>
    </dgm:pt>
    <dgm:pt modelId="{2030E597-5B7B-4652-BC7B-FDF614882DB4}" type="parTrans" cxnId="{A366FAD9-4CBB-4633-BEF1-8CEF86C1BB43}">
      <dgm:prSet/>
      <dgm:spPr/>
      <dgm:t>
        <a:bodyPr/>
        <a:lstStyle/>
        <a:p>
          <a:endParaRPr lang="en-US"/>
        </a:p>
      </dgm:t>
    </dgm:pt>
    <dgm:pt modelId="{8EE1B869-05E4-49C5-B8EF-8E9375068DE1}" type="sibTrans" cxnId="{A366FAD9-4CBB-4633-BEF1-8CEF86C1BB43}">
      <dgm:prSet/>
      <dgm:spPr/>
      <dgm:t>
        <a:bodyPr/>
        <a:lstStyle/>
        <a:p>
          <a:endParaRPr lang="en-US"/>
        </a:p>
      </dgm:t>
    </dgm:pt>
    <dgm:pt modelId="{AB1DB528-057C-4CE8-BD06-ED42F8053169}">
      <dgm:prSet phldrT="[Text]" phldr="1"/>
      <dgm:spPr/>
      <dgm:t>
        <a:bodyPr/>
        <a:lstStyle/>
        <a:p>
          <a:endParaRPr lang="en-US" dirty="0"/>
        </a:p>
      </dgm:t>
    </dgm:pt>
    <dgm:pt modelId="{84C82888-A1F9-4F0F-AF75-7C4D2D4244E5}" type="parTrans" cxnId="{C962DE69-2E5F-46F4-AC55-CD86A22CF684}">
      <dgm:prSet/>
      <dgm:spPr/>
      <dgm:t>
        <a:bodyPr/>
        <a:lstStyle/>
        <a:p>
          <a:endParaRPr lang="en-US"/>
        </a:p>
      </dgm:t>
    </dgm:pt>
    <dgm:pt modelId="{80C4C6C1-9896-496F-B7CB-5BADCD2A6D97}" type="sibTrans" cxnId="{C962DE69-2E5F-46F4-AC55-CD86A22CF684}">
      <dgm:prSet/>
      <dgm:spPr/>
      <dgm:t>
        <a:bodyPr/>
        <a:lstStyle/>
        <a:p>
          <a:endParaRPr lang="en-US"/>
        </a:p>
      </dgm:t>
    </dgm:pt>
    <dgm:pt modelId="{23F60AD3-2558-489F-89FA-22628B716396}">
      <dgm:prSet phldrT="[Text]" phldr="1"/>
      <dgm:spPr/>
      <dgm:t>
        <a:bodyPr/>
        <a:lstStyle/>
        <a:p>
          <a:endParaRPr lang="en-US" dirty="0"/>
        </a:p>
      </dgm:t>
    </dgm:pt>
    <dgm:pt modelId="{A451B756-BBA9-42FB-B155-D71EC601EB4F}" type="parTrans" cxnId="{D52E9BDC-004E-4EF8-BC95-DE67082AAB06}">
      <dgm:prSet/>
      <dgm:spPr/>
      <dgm:t>
        <a:bodyPr/>
        <a:lstStyle/>
        <a:p>
          <a:endParaRPr lang="en-US"/>
        </a:p>
      </dgm:t>
    </dgm:pt>
    <dgm:pt modelId="{ABF609B1-0CDE-4ED8-82D0-BE4B565508DD}" type="sibTrans" cxnId="{D52E9BDC-004E-4EF8-BC95-DE67082AAB06}">
      <dgm:prSet/>
      <dgm:spPr/>
      <dgm:t>
        <a:bodyPr/>
        <a:lstStyle/>
        <a:p>
          <a:endParaRPr lang="en-US"/>
        </a:p>
      </dgm:t>
    </dgm:pt>
    <dgm:pt modelId="{56801D1D-83D7-44B2-AAAD-83BA91E48F5F}" type="pres">
      <dgm:prSet presAssocID="{45FA281E-B20A-4CA0-93D6-B6D6E99C75B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63AE19-7CF3-49DE-B0C4-9495C0BC0A3E}" type="pres">
      <dgm:prSet presAssocID="{DE77A12E-4DA2-4548-AEF7-3414940BCDD8}" presName="node" presStyleLbl="node1" presStyleIdx="0" presStyleCnt="4" custLinFactNeighborX="-889" custLinFactNeighborY="-7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72F8C8-020F-46EE-8A45-40490176B823}" type="pres">
      <dgm:prSet presAssocID="{847E5D13-B9AD-41E7-A6B2-9C9A3ACB5074}" presName="sibTrans" presStyleCnt="0"/>
      <dgm:spPr/>
    </dgm:pt>
    <dgm:pt modelId="{A2DFEDAA-3A05-4769-97FF-4B3E67E565DF}" type="pres">
      <dgm:prSet presAssocID="{9427BB5E-5418-4B49-AE07-DEE74657298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333354-CD0E-40CA-B1B9-D51A3B40EC04}" type="pres">
      <dgm:prSet presAssocID="{8EE1B869-05E4-49C5-B8EF-8E9375068DE1}" presName="sibTrans" presStyleCnt="0"/>
      <dgm:spPr/>
    </dgm:pt>
    <dgm:pt modelId="{605AAE09-4199-4AF0-AC4D-9C462C742C30}" type="pres">
      <dgm:prSet presAssocID="{AB1DB528-057C-4CE8-BD06-ED42F8053169}" presName="node" presStyleLbl="node1" presStyleIdx="2" presStyleCnt="4" custLinFactNeighborX="-11557" custLinFactNeighborY="302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AEB9DC-095E-40DC-8593-A1F8871C3252}" type="pres">
      <dgm:prSet presAssocID="{80C4C6C1-9896-496F-B7CB-5BADCD2A6D97}" presName="sibTrans" presStyleCnt="0"/>
      <dgm:spPr/>
    </dgm:pt>
    <dgm:pt modelId="{D2D4E261-4390-4886-A0B0-599A50EC6ED9}" type="pres">
      <dgm:prSet presAssocID="{23F60AD3-2558-489F-89FA-22628B716396}" presName="node" presStyleLbl="node1" presStyleIdx="3" presStyleCnt="4" custLinFactNeighborX="80901" custLinFactNeighborY="737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A77962-8C91-486A-87D7-31BD9F991702}" srcId="{45FA281E-B20A-4CA0-93D6-B6D6E99C75BA}" destId="{DE77A12E-4DA2-4548-AEF7-3414940BCDD8}" srcOrd="0" destOrd="0" parTransId="{CB5277A9-F474-4808-9409-B7F0C98080E1}" sibTransId="{847E5D13-B9AD-41E7-A6B2-9C9A3ACB5074}"/>
    <dgm:cxn modelId="{D52E9BDC-004E-4EF8-BC95-DE67082AAB06}" srcId="{45FA281E-B20A-4CA0-93D6-B6D6E99C75BA}" destId="{23F60AD3-2558-489F-89FA-22628B716396}" srcOrd="3" destOrd="0" parTransId="{A451B756-BBA9-42FB-B155-D71EC601EB4F}" sibTransId="{ABF609B1-0CDE-4ED8-82D0-BE4B565508DD}"/>
    <dgm:cxn modelId="{C962DE69-2E5F-46F4-AC55-CD86A22CF684}" srcId="{45FA281E-B20A-4CA0-93D6-B6D6E99C75BA}" destId="{AB1DB528-057C-4CE8-BD06-ED42F8053169}" srcOrd="2" destOrd="0" parTransId="{84C82888-A1F9-4F0F-AF75-7C4D2D4244E5}" sibTransId="{80C4C6C1-9896-496F-B7CB-5BADCD2A6D97}"/>
    <dgm:cxn modelId="{2C23A0C1-08B9-4171-BD81-D9CBDB6B0049}" type="presOf" srcId="{9427BB5E-5418-4B49-AE07-DEE746572983}" destId="{A2DFEDAA-3A05-4769-97FF-4B3E67E565DF}" srcOrd="0" destOrd="0" presId="urn:microsoft.com/office/officeart/2005/8/layout/default"/>
    <dgm:cxn modelId="{050AE109-6676-49AB-A9F5-A15EA9BD64F4}" type="presOf" srcId="{DE77A12E-4DA2-4548-AEF7-3414940BCDD8}" destId="{6463AE19-7CF3-49DE-B0C4-9495C0BC0A3E}" srcOrd="0" destOrd="0" presId="urn:microsoft.com/office/officeart/2005/8/layout/default"/>
    <dgm:cxn modelId="{A366FAD9-4CBB-4633-BEF1-8CEF86C1BB43}" srcId="{45FA281E-B20A-4CA0-93D6-B6D6E99C75BA}" destId="{9427BB5E-5418-4B49-AE07-DEE746572983}" srcOrd="1" destOrd="0" parTransId="{2030E597-5B7B-4652-BC7B-FDF614882DB4}" sibTransId="{8EE1B869-05E4-49C5-B8EF-8E9375068DE1}"/>
    <dgm:cxn modelId="{C6A47FFD-DA03-4F23-961A-D597621DECAA}" type="presOf" srcId="{23F60AD3-2558-489F-89FA-22628B716396}" destId="{D2D4E261-4390-4886-A0B0-599A50EC6ED9}" srcOrd="0" destOrd="0" presId="urn:microsoft.com/office/officeart/2005/8/layout/default"/>
    <dgm:cxn modelId="{F4FB896E-28C2-414E-B5D9-B23B2C6EEF9E}" type="presOf" srcId="{45FA281E-B20A-4CA0-93D6-B6D6E99C75BA}" destId="{56801D1D-83D7-44B2-AAAD-83BA91E48F5F}" srcOrd="0" destOrd="0" presId="urn:microsoft.com/office/officeart/2005/8/layout/default"/>
    <dgm:cxn modelId="{3DABAE7F-DCE2-4EB1-89D2-11D2AEB417B2}" type="presOf" srcId="{AB1DB528-057C-4CE8-BD06-ED42F8053169}" destId="{605AAE09-4199-4AF0-AC4D-9C462C742C30}" srcOrd="0" destOrd="0" presId="urn:microsoft.com/office/officeart/2005/8/layout/default"/>
    <dgm:cxn modelId="{C6D3949B-F174-4279-90B9-EF1111257759}" type="presParOf" srcId="{56801D1D-83D7-44B2-AAAD-83BA91E48F5F}" destId="{6463AE19-7CF3-49DE-B0C4-9495C0BC0A3E}" srcOrd="0" destOrd="0" presId="urn:microsoft.com/office/officeart/2005/8/layout/default"/>
    <dgm:cxn modelId="{03D93C07-EC11-41E3-989B-4CD5121FDD1A}" type="presParOf" srcId="{56801D1D-83D7-44B2-AAAD-83BA91E48F5F}" destId="{3972F8C8-020F-46EE-8A45-40490176B823}" srcOrd="1" destOrd="0" presId="urn:microsoft.com/office/officeart/2005/8/layout/default"/>
    <dgm:cxn modelId="{C5901555-CA78-4E61-9B70-F5C824D67F32}" type="presParOf" srcId="{56801D1D-83D7-44B2-AAAD-83BA91E48F5F}" destId="{A2DFEDAA-3A05-4769-97FF-4B3E67E565DF}" srcOrd="2" destOrd="0" presId="urn:microsoft.com/office/officeart/2005/8/layout/default"/>
    <dgm:cxn modelId="{0B750CAB-DC2B-4BAE-ADBB-79C969897AB1}" type="presParOf" srcId="{56801D1D-83D7-44B2-AAAD-83BA91E48F5F}" destId="{3D333354-CD0E-40CA-B1B9-D51A3B40EC04}" srcOrd="3" destOrd="0" presId="urn:microsoft.com/office/officeart/2005/8/layout/default"/>
    <dgm:cxn modelId="{F055BA17-FF76-482D-B514-BFFFF6A76A6A}" type="presParOf" srcId="{56801D1D-83D7-44B2-AAAD-83BA91E48F5F}" destId="{605AAE09-4199-4AF0-AC4D-9C462C742C30}" srcOrd="4" destOrd="0" presId="urn:microsoft.com/office/officeart/2005/8/layout/default"/>
    <dgm:cxn modelId="{6A45BD71-446E-4EE9-AEFC-5DE447A69B71}" type="presParOf" srcId="{56801D1D-83D7-44B2-AAAD-83BA91E48F5F}" destId="{A2AEB9DC-095E-40DC-8593-A1F8871C3252}" srcOrd="5" destOrd="0" presId="urn:microsoft.com/office/officeart/2005/8/layout/default"/>
    <dgm:cxn modelId="{FE3CA897-1108-4AB2-97C5-90A53C63D1F1}" type="presParOf" srcId="{56801D1D-83D7-44B2-AAAD-83BA91E48F5F}" destId="{D2D4E261-4390-4886-A0B0-599A50EC6ED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3AE19-7CF3-49DE-B0C4-9495C0BC0A3E}">
      <dsp:nvSpPr>
        <dsp:cNvPr id="0" name=""/>
        <dsp:cNvSpPr/>
      </dsp:nvSpPr>
      <dsp:spPr>
        <a:xfrm>
          <a:off x="0" y="176934"/>
          <a:ext cx="3869531" cy="2321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0" y="176934"/>
        <a:ext cx="3869531" cy="2321718"/>
      </dsp:txXfrm>
    </dsp:sp>
    <dsp:sp modelId="{A2DFEDAA-3A05-4769-97FF-4B3E67E565DF}">
      <dsp:nvSpPr>
        <dsp:cNvPr id="0" name=""/>
        <dsp:cNvSpPr/>
      </dsp:nvSpPr>
      <dsp:spPr>
        <a:xfrm>
          <a:off x="4257476" y="194138"/>
          <a:ext cx="3869531" cy="2321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4257476" y="194138"/>
        <a:ext cx="3869531" cy="2321718"/>
      </dsp:txXfrm>
    </dsp:sp>
    <dsp:sp modelId="{605AAE09-4199-4AF0-AC4D-9C462C742C30}">
      <dsp:nvSpPr>
        <dsp:cNvPr id="0" name=""/>
        <dsp:cNvSpPr/>
      </dsp:nvSpPr>
      <dsp:spPr>
        <a:xfrm>
          <a:off x="0" y="3096948"/>
          <a:ext cx="3869531" cy="2321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0" y="3096948"/>
        <a:ext cx="3869531" cy="2321718"/>
      </dsp:txXfrm>
    </dsp:sp>
    <dsp:sp modelId="{D2D4E261-4390-4886-A0B0-599A50EC6ED9}">
      <dsp:nvSpPr>
        <dsp:cNvPr id="0" name=""/>
        <dsp:cNvSpPr/>
      </dsp:nvSpPr>
      <dsp:spPr>
        <a:xfrm>
          <a:off x="4258468" y="3096948"/>
          <a:ext cx="3869531" cy="2321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4258468" y="3096948"/>
        <a:ext cx="3869531" cy="2321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A7077-6C47-43E1-9EAB-98F38F10C0E7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48AED-6A74-4C4D-B906-6B0119C42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22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48AED-6A74-4C4D-B906-6B0119C42C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49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48AED-6A74-4C4D-B906-6B0119C42C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17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6AD07-8040-4AD2-8177-F2F2F8E99F17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88AAE-2CE8-472A-8A57-F96A178E4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92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6AD07-8040-4AD2-8177-F2F2F8E99F17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88AAE-2CE8-472A-8A57-F96A178E4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79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6AD07-8040-4AD2-8177-F2F2F8E99F17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88AAE-2CE8-472A-8A57-F96A178E4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98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39D5-542A-47D9-ACAC-55F19468F888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016D-0A85-46C5-B55E-091E246D3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19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39D5-542A-47D9-ACAC-55F19468F888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016D-0A85-46C5-B55E-091E246D3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4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39D5-542A-47D9-ACAC-55F19468F888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016D-0A85-46C5-B55E-091E246D3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00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39D5-542A-47D9-ACAC-55F19468F888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016D-0A85-46C5-B55E-091E246D3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49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39D5-542A-47D9-ACAC-55F19468F888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016D-0A85-46C5-B55E-091E246D3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28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39D5-542A-47D9-ACAC-55F19468F888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016D-0A85-46C5-B55E-091E246D3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42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39D5-542A-47D9-ACAC-55F19468F888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016D-0A85-46C5-B55E-091E246D3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05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39D5-542A-47D9-ACAC-55F19468F888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016D-0A85-46C5-B55E-091E246D3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20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6AD07-8040-4AD2-8177-F2F2F8E99F17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88AAE-2CE8-472A-8A57-F96A178E4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30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39D5-542A-47D9-ACAC-55F19468F888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016D-0A85-46C5-B55E-091E246D3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55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39D5-542A-47D9-ACAC-55F19468F888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016D-0A85-46C5-B55E-091E246D3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82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39D5-542A-47D9-ACAC-55F19468F888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016D-0A85-46C5-B55E-091E246D3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36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8906-2159-46EB-8893-0BBCBBA639E8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999E-081E-4391-A6DB-9A6D96C2F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22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8906-2159-46EB-8893-0BBCBBA639E8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999E-081E-4391-A6DB-9A6D96C2F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078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8906-2159-46EB-8893-0BBCBBA639E8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999E-081E-4391-A6DB-9A6D96C2F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998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8906-2159-46EB-8893-0BBCBBA639E8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999E-081E-4391-A6DB-9A6D96C2F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228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8906-2159-46EB-8893-0BBCBBA639E8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999E-081E-4391-A6DB-9A6D96C2F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919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8906-2159-46EB-8893-0BBCBBA639E8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999E-081E-4391-A6DB-9A6D96C2F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879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8906-2159-46EB-8893-0BBCBBA639E8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999E-081E-4391-A6DB-9A6D96C2F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6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6AD07-8040-4AD2-8177-F2F2F8E99F17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88AAE-2CE8-472A-8A57-F96A178E4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773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8906-2159-46EB-8893-0BBCBBA639E8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999E-081E-4391-A6DB-9A6D96C2F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830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8906-2159-46EB-8893-0BBCBBA639E8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999E-081E-4391-A6DB-9A6D96C2F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36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8906-2159-46EB-8893-0BBCBBA639E8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999E-081E-4391-A6DB-9A6D96C2F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960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8906-2159-46EB-8893-0BBCBBA639E8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999E-081E-4391-A6DB-9A6D96C2F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88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3087A17-0AE0-4361-9427-13A9A55CABE9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93BDE5E-A0B8-40C6-BD97-2DA3A2B5004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3076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7A17-0AE0-4361-9427-13A9A55CABE9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DE5E-A0B8-40C6-BD97-2DA3A2B50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174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7A17-0AE0-4361-9427-13A9A55CABE9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DE5E-A0B8-40C6-BD97-2DA3A2B5004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4880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7A17-0AE0-4361-9427-13A9A55CABE9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DE5E-A0B8-40C6-BD97-2DA3A2B5004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8418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7A17-0AE0-4361-9427-13A9A55CABE9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DE5E-A0B8-40C6-BD97-2DA3A2B5004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210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7A17-0AE0-4361-9427-13A9A55CABE9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DE5E-A0B8-40C6-BD97-2DA3A2B5004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156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6AD07-8040-4AD2-8177-F2F2F8E99F17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88AAE-2CE8-472A-8A57-F96A178E4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38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7A17-0AE0-4361-9427-13A9A55CABE9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DE5E-A0B8-40C6-BD97-2DA3A2B50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494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7A17-0AE0-4361-9427-13A9A55CABE9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DE5E-A0B8-40C6-BD97-2DA3A2B5004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1924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7A17-0AE0-4361-9427-13A9A55CABE9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DE5E-A0B8-40C6-BD97-2DA3A2B50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883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7A17-0AE0-4361-9427-13A9A55CABE9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DE5E-A0B8-40C6-BD97-2DA3A2B50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439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7A17-0AE0-4361-9427-13A9A55CABE9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DE5E-A0B8-40C6-BD97-2DA3A2B5004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8408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7A17-0AE0-4361-9427-13A9A55CABE9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DE5E-A0B8-40C6-BD97-2DA3A2B5004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5295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7A17-0AE0-4361-9427-13A9A55CABE9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DE5E-A0B8-40C6-BD97-2DA3A2B50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773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7A17-0AE0-4361-9427-13A9A55CABE9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DE5E-A0B8-40C6-BD97-2DA3A2B5004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4644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7A17-0AE0-4361-9427-13A9A55CABE9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DE5E-A0B8-40C6-BD97-2DA3A2B5004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8471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7A17-0AE0-4361-9427-13A9A55CABE9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DE5E-A0B8-40C6-BD97-2DA3A2B5004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28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6AD07-8040-4AD2-8177-F2F2F8E99F17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88AAE-2CE8-472A-8A57-F96A178E4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304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7A17-0AE0-4361-9427-13A9A55CABE9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DE5E-A0B8-40C6-BD97-2DA3A2B5004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84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6AD07-8040-4AD2-8177-F2F2F8E99F17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88AAE-2CE8-472A-8A57-F96A178E4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33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6AD07-8040-4AD2-8177-F2F2F8E99F17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88AAE-2CE8-472A-8A57-F96A178E4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50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6AD07-8040-4AD2-8177-F2F2F8E99F17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88AAE-2CE8-472A-8A57-F96A178E4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11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6AD07-8040-4AD2-8177-F2F2F8E99F17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88AAE-2CE8-472A-8A57-F96A178E4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7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6AD07-8040-4AD2-8177-F2F2F8E99F17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88AAE-2CE8-472A-8A57-F96A178E4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7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C39D5-542A-47D9-ACAC-55F19468F888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D016D-0A85-46C5-B55E-091E246D3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4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E8906-2159-46EB-8893-0BBCBBA639E8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5999E-081E-4391-A6DB-9A6D96C2F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66AD07-8040-4AD2-8177-F2F2F8E99F17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788AAE-2CE8-472A-8A57-F96A178E4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7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40.xml"/><Relationship Id="rId1" Type="http://schemas.openxmlformats.org/officeDocument/2006/relationships/video" Target="https://www.youtube.com/embed/QYneSZiUCvo" TargetMode="Externa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698903" y="2743200"/>
            <a:ext cx="3621258" cy="92348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/>
              <a:t>স্বাগতম</a:t>
            </a:r>
            <a:endParaRPr lang="en-US" sz="7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28" y="596654"/>
            <a:ext cx="6217359" cy="460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2779295" y="601579"/>
            <a:ext cx="5161547" cy="17806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79295" y="1058814"/>
            <a:ext cx="4162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/>
              <a:t>হাদিসের</a:t>
            </a:r>
            <a:r>
              <a:rPr lang="en-US" sz="8000" dirty="0" smtClean="0"/>
              <a:t> </a:t>
            </a:r>
            <a:r>
              <a:rPr lang="en-US" sz="8000" dirty="0" err="1" smtClean="0"/>
              <a:t>বাণী</a:t>
            </a:r>
            <a:endParaRPr lang="en-US" sz="8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842" y="706103"/>
            <a:ext cx="3368842" cy="1676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32547" y="2815389"/>
            <a:ext cx="860257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হযরত </a:t>
            </a:r>
            <a:r>
              <a:rPr lang="en-US" sz="4800" dirty="0" err="1" smtClean="0"/>
              <a:t>মু</a:t>
            </a:r>
            <a:r>
              <a:rPr lang="bn-BD" sz="3600" dirty="0" smtClean="0"/>
              <a:t>হম্মদ (সঃ) বলেছেন</a:t>
            </a:r>
          </a:p>
          <a:p>
            <a:endParaRPr lang="bn-BD" sz="3600" dirty="0" smtClean="0"/>
          </a:p>
          <a:p>
            <a:r>
              <a:rPr lang="bn-BD" sz="3200" dirty="0" smtClean="0"/>
              <a:t>শ্রমিকের গায়ের </a:t>
            </a:r>
            <a:r>
              <a:rPr lang="bn-BD" sz="3200" smtClean="0"/>
              <a:t>ঘাম শুকানোর </a:t>
            </a:r>
            <a:r>
              <a:rPr lang="bn-BD" sz="3200" dirty="0" smtClean="0"/>
              <a:t>আগে তার পারিশ্রমিক দিয়ে দাও|(ইবনে মাজাহ)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1041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YneSZiUCv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97668" y="1283732"/>
            <a:ext cx="5350213" cy="46112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345" y="1265129"/>
            <a:ext cx="5214025" cy="46298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6428" y="713983"/>
            <a:ext cx="58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নিচের ছবিগুলো মনোযোগ দিয়ে দেখি|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620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48" y="1240077"/>
            <a:ext cx="5336088" cy="46722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322" y="1240077"/>
            <a:ext cx="4847572" cy="46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94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934326" y="292367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Terminator 5"/>
          <p:cNvSpPr/>
          <p:nvPr/>
        </p:nvSpPr>
        <p:spPr>
          <a:xfrm>
            <a:off x="749566" y="601579"/>
            <a:ext cx="5819676" cy="162426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/>
              <a:t>দলিয় কাজ</a:t>
            </a:r>
            <a:endParaRPr lang="en-US" sz="8800" dirty="0"/>
          </a:p>
        </p:txBody>
      </p:sp>
      <p:sp>
        <p:nvSpPr>
          <p:cNvPr id="14" name="Flowchart: Connector 13"/>
          <p:cNvSpPr/>
          <p:nvPr/>
        </p:nvSpPr>
        <p:spPr>
          <a:xfrm>
            <a:off x="7495674" y="601579"/>
            <a:ext cx="3850104" cy="27371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474" y="990582"/>
            <a:ext cx="2538663" cy="19330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49566" y="3765884"/>
            <a:ext cx="924867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ক –দলঃ মালিক শ্রমিকের  প্রতি কেমন আচরন করা উচিত-হাদিসের আলোকে ব্যাখ্যা কর</a:t>
            </a:r>
          </a:p>
          <a:p>
            <a:r>
              <a:rPr lang="bn-BD" sz="2400" dirty="0" smtClean="0"/>
              <a:t>খ –দলঃ</a:t>
            </a:r>
            <a:r>
              <a:rPr lang="en-US" sz="2400" dirty="0" smtClean="0"/>
              <a:t> </a:t>
            </a:r>
            <a:r>
              <a:rPr lang="bn-BD" sz="2400" dirty="0" smtClean="0"/>
              <a:t>কুরআনের আলোকে শ্রমিকেক কেমন কাজ </a:t>
            </a:r>
            <a:r>
              <a:rPr lang="en-US" sz="3200" dirty="0" err="1" smtClean="0"/>
              <a:t>দেওয়া</a:t>
            </a:r>
            <a:r>
              <a:rPr lang="bn-BD" sz="2400" dirty="0" smtClean="0"/>
              <a:t> উচিত?</a:t>
            </a:r>
            <a:r>
              <a:rPr lang="en-US" sz="2400" dirty="0" smtClean="0"/>
              <a:t> </a:t>
            </a:r>
            <a:r>
              <a:rPr lang="bn-BD" sz="2400" dirty="0" smtClean="0"/>
              <a:t>ব্যাখা কর|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16288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5558590" y="697832"/>
            <a:ext cx="2514600" cy="69783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বাড়ির কাজ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75" y="1576137"/>
            <a:ext cx="5305925" cy="44396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15890" y="3149632"/>
            <a:ext cx="4439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শিক্ষার্থীরা বাড়ি থেকে শ্রমিকের অধিকারের উপর ১০ টি বাক্য লিখে আনবে?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81486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3" y="625642"/>
            <a:ext cx="11008894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558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229" y="-574475"/>
            <a:ext cx="10515600" cy="1791260"/>
          </a:xfrm>
        </p:spPr>
        <p:txBody>
          <a:bodyPr/>
          <a:lstStyle/>
          <a:p>
            <a:r>
              <a:rPr lang="en-US" dirty="0" err="1">
                <a:solidFill>
                  <a:srgbClr val="00B050"/>
                </a:solidFill>
              </a:rPr>
              <a:t>শিক্ষক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পরিচিতি</a:t>
            </a:r>
            <a:r>
              <a:rPr lang="en-US" dirty="0" smtClean="0">
                <a:solidFill>
                  <a:srgbClr val="00B050"/>
                </a:solidFill>
              </a:rPr>
              <a:t>																	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" t="6316" r="25528" b="18946"/>
          <a:stretch/>
        </p:blipFill>
        <p:spPr>
          <a:xfrm rot="5400000">
            <a:off x="1918939" y="1156772"/>
            <a:ext cx="2230580" cy="196751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 smtClean="0"/>
              <a:t>শ্রেণিঃ</a:t>
            </a:r>
            <a:r>
              <a:rPr lang="en-US" sz="4000" dirty="0" smtClean="0"/>
              <a:t> </a:t>
            </a:r>
            <a:r>
              <a:rPr lang="en-US" sz="4000" dirty="0" err="1" smtClean="0"/>
              <a:t>নবম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 err="1" smtClean="0"/>
              <a:t>বিষয়ঃ</a:t>
            </a:r>
            <a:r>
              <a:rPr lang="en-US" sz="4000" dirty="0" smtClean="0"/>
              <a:t> </a:t>
            </a:r>
            <a:r>
              <a:rPr lang="en-US" sz="4000" dirty="0" err="1" smtClean="0"/>
              <a:t>ইসলাম</a:t>
            </a:r>
            <a:r>
              <a:rPr lang="en-US" sz="4000" dirty="0" smtClean="0"/>
              <a:t> </a:t>
            </a:r>
            <a:r>
              <a:rPr lang="en-US" sz="4000" dirty="0" err="1" smtClean="0"/>
              <a:t>ওনৈতিক</a:t>
            </a:r>
            <a:r>
              <a:rPr lang="en-US" sz="4000" dirty="0" smtClean="0"/>
              <a:t> </a:t>
            </a:r>
            <a:r>
              <a:rPr lang="en-US" sz="4000" dirty="0" err="1" smtClean="0"/>
              <a:t>শিক্ষা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অধ্যায়ঃ৩য়</a:t>
            </a:r>
          </a:p>
          <a:p>
            <a:pPr marL="0" indent="0">
              <a:buNone/>
            </a:pPr>
            <a:r>
              <a:rPr lang="en-US" sz="4000" dirty="0" err="1" smtClean="0"/>
              <a:t>পাঠঃ</a:t>
            </a:r>
            <a:r>
              <a:rPr lang="en-US" sz="4000" dirty="0" smtClean="0"/>
              <a:t> ৬</a:t>
            </a:r>
            <a:r>
              <a:rPr lang="bn-BD" sz="4000" dirty="0" smtClean="0"/>
              <a:t> </a:t>
            </a:r>
            <a:r>
              <a:rPr lang="bn-BD" sz="2800" dirty="0" smtClean="0"/>
              <a:t>সময়ঃ৪৫মিনিট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89110" y="-94344"/>
            <a:ext cx="2638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B050"/>
                </a:solidFill>
              </a:rPr>
              <a:t>পাঠ</a:t>
            </a:r>
            <a:r>
              <a:rPr lang="en-US" sz="4800" dirty="0" smtClean="0">
                <a:solidFill>
                  <a:srgbClr val="00B050"/>
                </a:solidFill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</a:rPr>
              <a:t>পরিচিতি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8229" y="3326664"/>
            <a:ext cx="62607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/>
              <a:t>কবির</a:t>
            </a:r>
            <a:r>
              <a:rPr lang="en-US" sz="6600" dirty="0" smtClean="0"/>
              <a:t> </a:t>
            </a:r>
            <a:r>
              <a:rPr lang="en-US" sz="6600" dirty="0" err="1" smtClean="0"/>
              <a:t>আহমদ</a:t>
            </a:r>
            <a:endParaRPr lang="en-US" sz="6600" dirty="0" smtClean="0"/>
          </a:p>
          <a:p>
            <a:r>
              <a:rPr lang="bn-BD" sz="4400" dirty="0" smtClean="0"/>
              <a:t>সহঃশিক্ষক</a:t>
            </a:r>
            <a:endParaRPr lang="en-US" sz="4400" dirty="0" smtClean="0"/>
          </a:p>
          <a:p>
            <a:r>
              <a:rPr lang="bn-BD" sz="2400" dirty="0" smtClean="0"/>
              <a:t>শাহজালাল আদর্শ বালিকা উচ্চ বিদ্যালয়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06388" y="5542655"/>
            <a:ext cx="3108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মোবাইলঃ০১৭১০২১১৮২</a:t>
            </a:r>
            <a:r>
              <a:rPr lang="en-US" dirty="0" smtClean="0"/>
              <a:t>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6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2244"/>
            <a:ext cx="10515600" cy="1325563"/>
          </a:xfrm>
        </p:spPr>
        <p:txBody>
          <a:bodyPr/>
          <a:lstStyle/>
          <a:p>
            <a:r>
              <a:rPr lang="bn-BD" dirty="0" smtClean="0">
                <a:solidFill>
                  <a:srgbClr val="7030A0"/>
                </a:solidFill>
              </a:rPr>
              <a:t>নিচের ছবিগুলো মনোযোগ দিয়ে লক্ষ্য করো|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4" y="2406316"/>
            <a:ext cx="4704347" cy="3765884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2406316"/>
            <a:ext cx="5402178" cy="37658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29588" y="1517104"/>
            <a:ext cx="1888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মালিক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7916779" y="1517104"/>
            <a:ext cx="2646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শ্রমিক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853600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3525253" y="1311442"/>
            <a:ext cx="5763126" cy="85424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flipH="1">
            <a:off x="4137660" y="1323064"/>
            <a:ext cx="453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আজকের পাঠ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2610853" y="3224463"/>
            <a:ext cx="6942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মালিক শ্রমিক সম্পর্ক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692680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err="1" smtClean="0">
                <a:solidFill>
                  <a:srgbClr val="7030A0"/>
                </a:solidFill>
              </a:rPr>
              <a:t>শিখন</a:t>
            </a:r>
            <a:r>
              <a:rPr lang="en-US" sz="8800" dirty="0" smtClean="0">
                <a:solidFill>
                  <a:srgbClr val="7030A0"/>
                </a:solidFill>
              </a:rPr>
              <a:t> </a:t>
            </a:r>
            <a:r>
              <a:rPr lang="en-US" sz="8800" dirty="0" err="1" smtClean="0">
                <a:solidFill>
                  <a:srgbClr val="7030A0"/>
                </a:solidFill>
              </a:rPr>
              <a:t>ফলঃ</a:t>
            </a:r>
            <a:endParaRPr lang="en-US" sz="8800" dirty="0">
              <a:solidFill>
                <a:srgbClr val="7030A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45031" y="2553712"/>
            <a:ext cx="13223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77334" y="3602182"/>
            <a:ext cx="91957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200" dirty="0" smtClean="0"/>
          </a:p>
          <a:p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668162" y="2730843"/>
            <a:ext cx="899571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/>
              <a:t>এ অধ্যায় শেষে শিক্ষার্থীরা   </a:t>
            </a:r>
          </a:p>
          <a:p>
            <a:r>
              <a:rPr lang="bn-BD" sz="2800" dirty="0" smtClean="0"/>
              <a:t>মালিক শ্রমিকের সম্পর্ক কেমন হবে তা বলতে পারবে_____</a:t>
            </a:r>
          </a:p>
          <a:p>
            <a:r>
              <a:rPr lang="bn-BD" sz="2800" dirty="0" smtClean="0"/>
              <a:t>শ্রমিকের অধিকার সম্পর্কে বলতে পারবে-----</a:t>
            </a:r>
          </a:p>
          <a:p>
            <a:r>
              <a:rPr lang="bn-BD" sz="2800" dirty="0" smtClean="0"/>
              <a:t>ইসলামে শ্রমিকের মর্যাদা কেমন তা বলতে পারবে-----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5455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939128" cy="1600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10939128" cy="3811588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31550982"/>
              </p:ext>
            </p:extLst>
          </p:nvPr>
        </p:nvGraphicFramePr>
        <p:xfrm>
          <a:off x="1659021" y="56325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021" y="770021"/>
            <a:ext cx="3887537" cy="22739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229" y="761777"/>
            <a:ext cx="3889792" cy="22822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021" y="3657600"/>
            <a:ext cx="3887537" cy="23174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229" y="3657600"/>
            <a:ext cx="3889792" cy="231744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16179" y="120316"/>
            <a:ext cx="733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খাদ্য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182853" y="120316"/>
            <a:ext cx="1467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বস্ত্র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67263" y="3117596"/>
            <a:ext cx="1852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বাসস্তান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49716" y="3150044"/>
            <a:ext cx="1431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শিক্ষা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0685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95" y="1684421"/>
            <a:ext cx="4740442" cy="44637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495" y="1684421"/>
            <a:ext cx="5883442" cy="4547937"/>
          </a:xfrm>
          <a:prstGeom prst="rect">
            <a:avLst/>
          </a:prstGeom>
        </p:spPr>
      </p:pic>
      <p:sp>
        <p:nvSpPr>
          <p:cNvPr id="4" name="Flowchart: Terminator 3"/>
          <p:cNvSpPr/>
          <p:nvPr/>
        </p:nvSpPr>
        <p:spPr>
          <a:xfrm>
            <a:off x="1768642" y="637674"/>
            <a:ext cx="6966284" cy="95049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টাকার বিনিময়ে শ্রমিকরা কাজ করে|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235231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3408218" y="0"/>
            <a:ext cx="3255818" cy="109450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একক কাজ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433607" y="2037347"/>
            <a:ext cx="615104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</a:rPr>
              <a:t>১|মানু</a:t>
            </a:r>
            <a:r>
              <a:rPr lang="en-US" sz="4400" dirty="0" err="1" smtClean="0">
                <a:solidFill>
                  <a:srgbClr val="002060"/>
                </a:solidFill>
              </a:rPr>
              <a:t>ষে</a:t>
            </a:r>
            <a:r>
              <a:rPr lang="bn-BD" sz="3200" dirty="0" smtClean="0">
                <a:solidFill>
                  <a:srgbClr val="002060"/>
                </a:solidFill>
              </a:rPr>
              <a:t>র মৌলিক অধিকার কয়টি?</a:t>
            </a:r>
          </a:p>
          <a:p>
            <a:endParaRPr lang="bn-BD" sz="3200" dirty="0" smtClean="0">
              <a:solidFill>
                <a:srgbClr val="002060"/>
              </a:solidFill>
            </a:endParaRPr>
          </a:p>
          <a:p>
            <a:r>
              <a:rPr lang="bn-BD" sz="3200" dirty="0" smtClean="0">
                <a:solidFill>
                  <a:srgbClr val="002060"/>
                </a:solidFill>
              </a:rPr>
              <a:t>২| মানু</a:t>
            </a:r>
            <a:r>
              <a:rPr lang="en-US" sz="4400" dirty="0">
                <a:solidFill>
                  <a:srgbClr val="002060"/>
                </a:solidFill>
              </a:rPr>
              <a:t>ষ</a:t>
            </a:r>
            <a:r>
              <a:rPr lang="bn-BD" sz="4400" dirty="0" smtClean="0">
                <a:solidFill>
                  <a:srgbClr val="002060"/>
                </a:solidFill>
              </a:rPr>
              <a:t> </a:t>
            </a:r>
            <a:r>
              <a:rPr lang="bn-BD" sz="3200" dirty="0" smtClean="0">
                <a:solidFill>
                  <a:srgbClr val="002060"/>
                </a:solidFill>
              </a:rPr>
              <a:t>কেনো কাজ করে?</a:t>
            </a:r>
            <a:endParaRPr lang="bn-BD" sz="3200" dirty="0">
              <a:solidFill>
                <a:srgbClr val="002060"/>
              </a:solidFill>
            </a:endParaRPr>
          </a:p>
          <a:p>
            <a:endParaRPr lang="bn-BD" sz="3200" dirty="0" smtClean="0">
              <a:solidFill>
                <a:srgbClr val="002060"/>
              </a:solidFill>
            </a:endParaRPr>
          </a:p>
          <a:p>
            <a:endParaRPr lang="bn-BD" sz="3200" dirty="0" smtClean="0">
              <a:solidFill>
                <a:srgbClr val="002060"/>
              </a:solidFill>
            </a:endParaRPr>
          </a:p>
          <a:p>
            <a:endParaRPr lang="bn-BD" sz="3200" dirty="0" smtClean="0">
              <a:solidFill>
                <a:srgbClr val="002060"/>
              </a:solidFill>
            </a:endParaRPr>
          </a:p>
          <a:p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2315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Terminator 12"/>
          <p:cNvSpPr/>
          <p:nvPr/>
        </p:nvSpPr>
        <p:spPr>
          <a:xfrm>
            <a:off x="3056021" y="1106905"/>
            <a:ext cx="4656221" cy="77692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কুরানের বাণী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1455821" y="3416968"/>
            <a:ext cx="9829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তোমরা পিতা মাতা , আত্মীয়-স্বজন, ইয়াতিম ও মিস্কিন্দের সাথে ভালো আচরন কর এবং নিকট- প্রতিবেশি, দূর-, প্রতিবেশি সঙ্গী সাথী, মুসাফির ও তোমাদের অধিনস্ত দাস দাসি(শ্রমিক) রয়েছে তাদের প্রতি ও সদয় হও|(সুরা আন-নিসা,আয়াত-৩৬)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653" y="735875"/>
            <a:ext cx="3501189" cy="229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126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421</TotalTime>
  <Words>209</Words>
  <Application>Microsoft Office PowerPoint</Application>
  <PresentationFormat>Widescreen</PresentationFormat>
  <Paragraphs>46</Paragraphs>
  <Slides>15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Garamond</vt:lpstr>
      <vt:lpstr>Vrinda</vt:lpstr>
      <vt:lpstr>Custom Design</vt:lpstr>
      <vt:lpstr>1_Custom Design</vt:lpstr>
      <vt:lpstr>2_Custom Design</vt:lpstr>
      <vt:lpstr>Organic</vt:lpstr>
      <vt:lpstr>PowerPoint Presentation</vt:lpstr>
      <vt:lpstr>শিক্ষক পরিচিতি                 </vt:lpstr>
      <vt:lpstr>নিচের ছবিগুলো মনোযোগ দিয়ে লক্ষ্য করো|</vt:lpstr>
      <vt:lpstr>PowerPoint Presentation</vt:lpstr>
      <vt:lpstr>শিখন ফলঃ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Kabir Ahmed</dc:creator>
  <cp:lastModifiedBy>Kabir Ahmed</cp:lastModifiedBy>
  <cp:revision>109</cp:revision>
  <dcterms:created xsi:type="dcterms:W3CDTF">2017-09-11T05:33:51Z</dcterms:created>
  <dcterms:modified xsi:type="dcterms:W3CDTF">2017-10-13T16:58:53Z</dcterms:modified>
</cp:coreProperties>
</file>